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7" r:id="rId2"/>
    <p:sldId id="260" r:id="rId3"/>
  </p:sldIdLst>
  <p:sldSz cx="12192000" cy="6858000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C3EC7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765" autoAdjust="0"/>
    <p:restoredTop sz="94683" autoAdjust="0"/>
  </p:normalViewPr>
  <p:slideViewPr>
    <p:cSldViewPr showGuides="1">
      <p:cViewPr varScale="1">
        <p:scale>
          <a:sx n="87" d="100"/>
          <a:sy n="87" d="100"/>
        </p:scale>
        <p:origin x="77" y="2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2CA788C-90D9-4EE0-A9CF-1F8AA0499D3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DF73C83-1A23-4287-89A5-917F8EFC874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197102D-C57E-4339-A2BC-A2953AE8C200}" type="datetimeFigureOut">
              <a:rPr lang="ja-JP" altLang="en-US"/>
              <a:pPr>
                <a:defRPr/>
              </a:pPr>
              <a:t>2023/5/2</a:t>
            </a:fld>
            <a:endParaRPr lang="en-US" altLang="ja-JP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C7888094-974D-488F-971D-39F1C77C6C3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045F4538-A105-4FD8-98E3-002D8735F59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A619DEA-4A53-459B-B2F0-419031F0D45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F1A62-50E5-47DA-8695-E79F25F52F80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D959B-9717-4E83-8C1F-66324F49B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47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CD959B-9717-4E83-8C1F-66324F49BC4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854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796140-CF67-441A-824F-75FDC97AE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5F042-D77E-4201-BF1B-252381C7AF41}" type="datetimeFigureOut">
              <a:rPr lang="ja-JP" altLang="en-US"/>
              <a:pPr>
                <a:defRPr/>
              </a:pPr>
              <a:t>2023/5/2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49DA87-4FC7-41B6-BB51-F4AD1DC8B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21C600-4DF7-4BC2-BD26-F6FFA0FA5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4C1CC-2F66-4ABD-A2C3-1C92B1B987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512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2DCDE9-E642-45FB-B377-02E022C69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6EA2F-3371-451D-AE6F-BC929339F6BC}" type="datetimeFigureOut">
              <a:rPr lang="ja-JP" altLang="en-US"/>
              <a:pPr>
                <a:defRPr/>
              </a:pPr>
              <a:t>2023/5/2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7FB2CB-A805-4C23-9F9F-A012F4F07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92FDD4-D97E-49A7-BD2E-7AEB9EDDF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9C89E-251D-45AD-818C-3CD10A949C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2180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D6AA84-6CB1-4821-BF76-A1991A3E5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137B7-A6DD-44F0-A9D5-C2FD86A7D4CC}" type="datetimeFigureOut">
              <a:rPr lang="ja-JP" altLang="en-US"/>
              <a:pPr>
                <a:defRPr/>
              </a:pPr>
              <a:t>2023/5/2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079027-7F1E-449F-9C69-FD305F63E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C7774B-71C0-4E88-B26E-FADD8582C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AABF9-4EEB-488E-91C5-76201B6FB6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15154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05C92E-EB91-48D6-9E70-D817BEA5C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7C141-7DFB-41AD-B08E-E18FD3147EC8}" type="datetimeFigureOut">
              <a:rPr lang="ja-JP" altLang="en-US"/>
              <a:pPr>
                <a:defRPr/>
              </a:pPr>
              <a:t>2023/5/2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491B57-A18B-4D38-B0EB-93692FD4D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02D151-3FA5-4BC5-BD54-BC5053D48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FE511-4420-4DDC-BBA8-3C9BD10C007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788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3CDB26-F8F5-4AB8-B5BF-0F5C980A7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9A987-D3CC-4E10-AE76-9A282C121B95}" type="datetimeFigureOut">
              <a:rPr lang="ja-JP" altLang="en-US"/>
              <a:pPr>
                <a:defRPr/>
              </a:pPr>
              <a:t>2023/5/2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425495-B358-49F5-8229-FFADBCB91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B26DE6-537A-43A1-A9A9-C98353596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814AF-16D8-4307-B402-BEBAF884A5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931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9E062D-C4DB-45C9-8B29-C1E576088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E536E-D6CE-42FD-8902-5D1F60AB6297}" type="datetimeFigureOut">
              <a:rPr lang="ja-JP" altLang="en-US"/>
              <a:pPr>
                <a:defRPr/>
              </a:pPr>
              <a:t>2023/5/2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66AFCB-D492-4D40-881B-3289B11DF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8CAC23-39A1-4CF1-8B30-C7533C489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1C2C7-E4BC-42E4-A9DB-1CF612FC9B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741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A4C0DD6-F814-4C03-B029-A2AA618C4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1FEE9-9237-478B-ADDF-C29178BF0A09}" type="datetimeFigureOut">
              <a:rPr lang="ja-JP" altLang="en-US"/>
              <a:pPr>
                <a:defRPr/>
              </a:pPr>
              <a:t>2023/5/2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4E64AFC-13DF-4EC0-A9C8-89F4B6742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931E809-1FF4-4721-B5A0-7A009B3D9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E70A6-4432-4F1D-B72F-A17C7C22821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872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108010BC-8D72-4441-8ACD-50F23C680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4FB12-9951-4FEB-850B-EFC48E252536}" type="datetimeFigureOut">
              <a:rPr lang="ja-JP" altLang="en-US"/>
              <a:pPr>
                <a:defRPr/>
              </a:pPr>
              <a:t>2023/5/2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639FF688-CC31-4DA0-B312-8CB59C011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D3D54A82-8104-4DE4-A0B9-B592FBA7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D2563-0DB8-497D-AACA-42E747931E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561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B452705-D963-4C4B-BECE-8A4F76824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1782F-6CE6-4E5D-AF52-72FAF61BA81E}" type="datetimeFigureOut">
              <a:rPr lang="ja-JP" altLang="en-US"/>
              <a:pPr>
                <a:defRPr/>
              </a:pPr>
              <a:t>2023/5/2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BB566EBC-1E05-45FF-9360-EE3500B36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D65C10CE-50FE-4F0E-9BAC-72F4E43E2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1D141-2124-47C2-B2E5-4EA5515636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5555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F05CF5DC-3DD5-4D25-BFBE-DA328583C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0E822-187F-4CF4-BB0D-04B5ED883FB9}" type="datetimeFigureOut">
              <a:rPr lang="ja-JP" altLang="en-US"/>
              <a:pPr>
                <a:defRPr/>
              </a:pPr>
              <a:t>2023/5/2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AAE31F0B-4238-41DB-BDF5-DE2DF05FC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4D0C0AD4-F6DC-43D4-87FE-F401A162A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89D66-C0AB-4FE7-A7F0-D3CC3773CC7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4067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B171204B-9F25-426B-B664-E43144F44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31359-90A4-4871-A4DE-6EE2DADB2E6F}" type="datetimeFigureOut">
              <a:rPr lang="ja-JP" altLang="en-US"/>
              <a:pPr>
                <a:defRPr/>
              </a:pPr>
              <a:t>2023/5/2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707C27F-1D4C-4959-AD9E-B7BCC4253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B20FFB2-9A4A-486C-B735-6ED3BDBE8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30ED4-F74B-4CCE-93AC-9CFEAB4A61E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3938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6C1CD51-2059-4202-8A91-B3C8FBA5E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6C169-16B0-4829-9F6F-A58D1C5A2B6D}" type="datetimeFigureOut">
              <a:rPr lang="ja-JP" altLang="en-US"/>
              <a:pPr>
                <a:defRPr/>
              </a:pPr>
              <a:t>2023/5/2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736B14B-4AD8-46F6-9125-AF6A113C1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B294FE5-DD02-40AD-9B82-F313B18A3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9E05C-BE40-4535-A21E-C08883C1A8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9598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C99DE0F5-A1CB-4671-AD97-C8DD0E3699B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9030474D-C433-4001-9319-2475257AE01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8A9C82-C5D9-4AC7-9D8D-6576A59F6F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E5A5897-7EF5-4CFD-A768-2257607103B5}" type="datetimeFigureOut">
              <a:rPr lang="ja-JP" altLang="en-US"/>
              <a:pPr>
                <a:defRPr/>
              </a:pPr>
              <a:t>2023/5/2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FF2C50-8F10-4454-BF8E-91ED312460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094DA4-E821-4CFF-A31D-0D631A2233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2CE6BA5-8DC3-4B81-8BA7-59A0DA0201C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ADA1583E-4F4F-4613-ACFF-A28FE635E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836614"/>
            <a:ext cx="11521280" cy="1944687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zh-TW" altLang="en-US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65</a:t>
            </a:r>
            <a:r>
              <a:rPr lang="zh-TW" altLang="en-US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回日本婦人科腫瘍学会学術講演会</a:t>
            </a:r>
            <a:br>
              <a:rPr lang="en-US" altLang="ja-JP" sz="4000" dirty="0">
                <a:solidFill>
                  <a:schemeClr val="bg1"/>
                </a:solidFill>
                <a:latin typeface="ＭＳ Ｐゴシック" panose="020B0600070205080204" pitchFamily="50" charset="-128"/>
              </a:rPr>
            </a:br>
            <a:r>
              <a:rPr lang="ja-JP" altLang="en-US" sz="40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ＣＯＩ開示（例）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4E6EFE-D0B8-4D43-A2B6-CE49CBDB7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3429001"/>
            <a:ext cx="8229600" cy="2303463"/>
          </a:xfrm>
        </p:spPr>
        <p:txBody>
          <a:bodyPr rtlCol="0">
            <a:normAutofit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演者名：</a:t>
            </a:r>
            <a:r>
              <a:rPr lang="ja-JP" altLang="en-US" u="sng" dirty="0">
                <a:latin typeface="ＭＳ Ｐゴシック" pitchFamily="50" charset="-128"/>
              </a:rPr>
              <a:t>○○○○</a:t>
            </a:r>
            <a:endParaRPr lang="en-US" altLang="ja-JP" u="sng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en-US" altLang="ja-JP" u="sng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今回の演題発表に関連し，開示</a:t>
            </a:r>
            <a:endParaRPr lang="en-US" altLang="ja-JP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すべきＣＯＩはありません。　</a:t>
            </a:r>
            <a:endParaRPr lang="en-US" altLang="ja-JP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ja-JP" altLang="en-US" dirty="0">
              <a:latin typeface="ＭＳ Ｐゴシック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80" name="Group 100">
            <a:extLst>
              <a:ext uri="{FF2B5EF4-FFF2-40B4-BE49-F238E27FC236}">
                <a16:creationId xmlns:a16="http://schemas.microsoft.com/office/drawing/2014/main" id="{5A814808-DEA3-4359-B561-61F5DDFC6E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9458642"/>
              </p:ext>
            </p:extLst>
          </p:nvPr>
        </p:nvGraphicFramePr>
        <p:xfrm>
          <a:off x="1928813" y="2424114"/>
          <a:ext cx="8424862" cy="4029129"/>
        </p:xfrm>
        <a:graphic>
          <a:graphicData uri="http://schemas.openxmlformats.org/drawingml/2006/table">
            <a:tbl>
              <a:tblPr/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2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①役員・顧問職　　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□あり　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②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株保有・利益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③特許使用料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④講演料など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⑤原稿料など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⑥研究費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⑦寄付金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⑧訴訟等の顧問料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⑨研究員の受け入れ　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⑩寄付講座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□専任　　　　　□兼任　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⑪その他の報酬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132" name="テキスト ボックス 1">
            <a:extLst>
              <a:ext uri="{FF2B5EF4-FFF2-40B4-BE49-F238E27FC236}">
                <a16:creationId xmlns:a16="http://schemas.microsoft.com/office/drawing/2014/main" id="{C427408B-A82A-48FB-BF59-33D5A0675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457950"/>
            <a:ext cx="8640762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200"/>
              <a:t>（以上の中から、該当するものを記載してください。）</a:t>
            </a:r>
          </a:p>
        </p:txBody>
      </p:sp>
      <p:sp>
        <p:nvSpPr>
          <p:cNvPr id="4133" name="テキスト ボックス 3">
            <a:extLst>
              <a:ext uri="{FF2B5EF4-FFF2-40B4-BE49-F238E27FC236}">
                <a16:creationId xmlns:a16="http://schemas.microsoft.com/office/drawing/2014/main" id="{C4A43F72-4245-43E7-8D96-8F33F0283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60" y="168276"/>
            <a:ext cx="11521280" cy="110807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65</a:t>
            </a:r>
            <a:r>
              <a:rPr lang="zh-TW" altLang="en-US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回日本婦人科腫瘍学会学術講演会</a:t>
            </a:r>
            <a:endParaRPr lang="en-US" altLang="zh-TW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COI</a:t>
            </a:r>
            <a:r>
              <a:rPr lang="ja-JP" altLang="en-US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開示</a:t>
            </a:r>
            <a:r>
              <a:rPr lang="en-US" altLang="ja-JP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(</a:t>
            </a:r>
            <a:r>
              <a:rPr lang="ja-JP" altLang="en-US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例</a:t>
            </a:r>
            <a:r>
              <a:rPr lang="en-US" altLang="ja-JP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)</a:t>
            </a:r>
          </a:p>
        </p:txBody>
      </p:sp>
      <p:sp>
        <p:nvSpPr>
          <p:cNvPr id="4134" name="Text Box 47">
            <a:extLst>
              <a:ext uri="{FF2B5EF4-FFF2-40B4-BE49-F238E27FC236}">
                <a16:creationId xmlns:a16="http://schemas.microsoft.com/office/drawing/2014/main" id="{F2B8A439-6668-4458-96E2-F46D23979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938" y="1233489"/>
            <a:ext cx="7739062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ＭＳ Ｐゴシック" panose="020B0600070205080204" pitchFamily="50" charset="-128"/>
              </a:rPr>
              <a:t>演</a:t>
            </a:r>
            <a:r>
              <a:rPr lang="zh-TW" altLang="en-US" sz="2400">
                <a:latin typeface="ＭＳ Ｐゴシック" panose="020B0600070205080204" pitchFamily="50" charset="-128"/>
              </a:rPr>
              <a:t>者名：</a:t>
            </a:r>
            <a:r>
              <a:rPr lang="zh-TW" altLang="en-US" sz="2400" u="sng">
                <a:latin typeface="ＭＳ Ｐゴシック" panose="020B0600070205080204" pitchFamily="50" charset="-128"/>
              </a:rPr>
              <a:t>○○○○</a:t>
            </a:r>
            <a:endParaRPr lang="en-US" altLang="zh-TW" sz="2400" u="sng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2400" u="sng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200">
                <a:latin typeface="ＭＳ Ｐゴシック" panose="020B0600070205080204" pitchFamily="50" charset="-128"/>
              </a:rPr>
              <a:t>今回の演題発表に関連し，開示すべき</a:t>
            </a:r>
            <a:r>
              <a:rPr lang="en-US" altLang="ja-JP" sz="2200">
                <a:latin typeface="ＭＳ Ｐゴシック" panose="020B0600070205080204" pitchFamily="50" charset="-128"/>
              </a:rPr>
              <a:t>COI</a:t>
            </a:r>
            <a:r>
              <a:rPr lang="ja-JP" altLang="en-US" sz="2200">
                <a:latin typeface="ＭＳ Ｐゴシック" panose="020B0600070205080204" pitchFamily="50" charset="-128"/>
              </a:rPr>
              <a:t>は以下のとおりです。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461</TotalTime>
  <Words>202</Words>
  <Application>Microsoft Office PowerPoint</Application>
  <PresentationFormat>ワイド画面</PresentationFormat>
  <Paragraphs>45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Office ​​テーマ</vt:lpstr>
      <vt:lpstr>第65回日本婦人科腫瘍学会学術講演会 ＣＯＩ開示（例）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婦人科</dc:creator>
  <cp:lastModifiedBy>MACC-004</cp:lastModifiedBy>
  <cp:revision>52</cp:revision>
  <cp:lastPrinted>2017-09-13T07:30:32Z</cp:lastPrinted>
  <dcterms:created xsi:type="dcterms:W3CDTF">2011-01-05T06:58:11Z</dcterms:created>
  <dcterms:modified xsi:type="dcterms:W3CDTF">2023-05-02T02:55:33Z</dcterms:modified>
</cp:coreProperties>
</file>